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70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274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10/1/2015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10/1/2015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10/1/2015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10/1/2015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schmi00@g.uafs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Schmitz’s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grade </a:t>
            </a:r>
            <a:r>
              <a:rPr lang="en-US" dirty="0" smtClean="0"/>
              <a:t>Life </a:t>
            </a:r>
            <a:r>
              <a:rPr lang="en-US" dirty="0" smtClean="0"/>
              <a:t>Science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Contact Me!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Please feel free to contact me: </a:t>
            </a:r>
          </a:p>
          <a:p>
            <a:pPr lvl="1"/>
            <a:r>
              <a:rPr lang="en-US" sz="2800" dirty="0">
                <a:solidFill>
                  <a:prstClr val="white"/>
                </a:solidFill>
              </a:rPr>
              <a:t>My email is </a:t>
            </a:r>
            <a:r>
              <a:rPr lang="en-US" sz="2800" dirty="0">
                <a:solidFill>
                  <a:prstClr val="white"/>
                </a:solidFill>
                <a:hlinkClick r:id="rId2"/>
              </a:rPr>
              <a:t>mschmi00@g.uafs.edu</a:t>
            </a:r>
            <a:endParaRPr lang="en-US" sz="2800" dirty="0">
              <a:solidFill>
                <a:prstClr val="white"/>
              </a:solidFill>
            </a:endParaRPr>
          </a:p>
          <a:p>
            <a:pPr lvl="1"/>
            <a:r>
              <a:rPr lang="en-US" sz="2800" dirty="0">
                <a:solidFill>
                  <a:prstClr val="white"/>
                </a:solidFill>
              </a:rPr>
              <a:t>I check emails before school, after school, and on weekends. I will respond as promptly as I can!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7212" y="1828800"/>
            <a:ext cx="9296400" cy="239236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5400" dirty="0" smtClean="0">
                <a:solidFill>
                  <a:srgbClr val="7030A0"/>
                </a:solidFill>
              </a:rPr>
              <a:t>I Look Forward to Being your Child’s Teacher!!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78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About</a:t>
            </a:r>
            <a:r>
              <a:rPr lang="en-US" sz="3600" dirty="0" smtClean="0"/>
              <a:t> </a:t>
            </a:r>
            <a:r>
              <a:rPr lang="en-US" sz="4800" dirty="0" smtClean="0"/>
              <a:t>Me</a:t>
            </a:r>
            <a:endParaRPr lang="en-US" sz="4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 was born and raised in Ft. Smith, AR</a:t>
            </a:r>
          </a:p>
          <a:p>
            <a:r>
              <a:rPr lang="en-US" sz="3200" dirty="0" smtClean="0"/>
              <a:t>I attended I.C. Elementary school, Trinity Junior High school, and graduated high school from South Side.</a:t>
            </a:r>
          </a:p>
          <a:p>
            <a:r>
              <a:rPr lang="en-US" sz="3200" dirty="0" smtClean="0"/>
              <a:t>I graduated college from UAFS with a bachelor of science in middle level education- math/science.</a:t>
            </a:r>
          </a:p>
          <a:p>
            <a:r>
              <a:rPr lang="en-US" sz="3200" dirty="0" smtClean="0"/>
              <a:t>This is my first year teaching!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Supplies Your Child Will Need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Something to take notes on (loose leaf paper, notebook, etc.)</a:t>
            </a:r>
          </a:p>
          <a:p>
            <a:pPr lvl="1"/>
            <a:r>
              <a:rPr lang="en-US" sz="4000" dirty="0" smtClean="0"/>
              <a:t>If your child chooses to use loose leaf, he/she will need a binder or folder to keep it in.</a:t>
            </a:r>
          </a:p>
          <a:p>
            <a:r>
              <a:rPr lang="en-US" sz="4000" dirty="0" smtClean="0"/>
              <a:t>Loose leaf paper for assignments.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My Teaching style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10134599" cy="4267200"/>
          </a:xfrm>
        </p:spPr>
        <p:txBody>
          <a:bodyPr/>
          <a:lstStyle/>
          <a:p>
            <a:r>
              <a:rPr lang="en-US" dirty="0" smtClean="0"/>
              <a:t>I will not stand in front of the class and lecture the students to death.</a:t>
            </a:r>
          </a:p>
          <a:p>
            <a:r>
              <a:rPr lang="en-US" dirty="0" smtClean="0"/>
              <a:t>I like to accommodate the different learning styles students might have.</a:t>
            </a:r>
          </a:p>
          <a:p>
            <a:pPr lvl="1"/>
            <a:r>
              <a:rPr lang="en-US" sz="2400" dirty="0" smtClean="0"/>
              <a:t>Visual</a:t>
            </a:r>
          </a:p>
          <a:p>
            <a:pPr lvl="1"/>
            <a:r>
              <a:rPr lang="en-US" sz="2400" dirty="0" smtClean="0"/>
              <a:t>Kinesthetic (hands on)</a:t>
            </a:r>
          </a:p>
          <a:p>
            <a:pPr lvl="1"/>
            <a:r>
              <a:rPr lang="en-US" sz="2400" dirty="0" smtClean="0"/>
              <a:t>Audio</a:t>
            </a:r>
          </a:p>
          <a:p>
            <a:r>
              <a:rPr lang="en-US" dirty="0" smtClean="0"/>
              <a:t>I believe students should have fun learning. They will remember the material better that way.</a:t>
            </a:r>
          </a:p>
          <a:p>
            <a:r>
              <a:rPr lang="en-US" dirty="0" smtClean="0"/>
              <a:t>I also believe students should explore/learn a little on their own. They will benefit greatly from that!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Homework Policies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10058399" cy="4267200"/>
          </a:xfrm>
        </p:spPr>
        <p:txBody>
          <a:bodyPr/>
          <a:lstStyle/>
          <a:p>
            <a:r>
              <a:rPr lang="en-US" sz="2600" dirty="0" smtClean="0"/>
              <a:t>I do not accept late work, except under limited circumstances.</a:t>
            </a:r>
          </a:p>
          <a:p>
            <a:pPr lvl="1"/>
            <a:r>
              <a:rPr lang="en-US" sz="2600" dirty="0" smtClean="0"/>
              <a:t>I am trying to prepare students for the real world in which you usually don’t get an extended due-date!</a:t>
            </a:r>
          </a:p>
          <a:p>
            <a:r>
              <a:rPr lang="en-US" sz="2600" dirty="0" smtClean="0"/>
              <a:t>Any work turned in late without good reason will receive no credit.</a:t>
            </a:r>
          </a:p>
          <a:p>
            <a:r>
              <a:rPr lang="en-US" sz="2600" dirty="0" smtClean="0"/>
              <a:t>If a child has an excused absence, he/she of course may make up the work. A student will get two days per absence to complete that work. </a:t>
            </a:r>
          </a:p>
          <a:p>
            <a:pPr lvl="1"/>
            <a:r>
              <a:rPr lang="en-US" sz="2600" dirty="0" smtClean="0"/>
              <a:t>For instance, a student that is absent 2 days will get 4 days to complete the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Discipline Policies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will let the principal handle most of the discipline issues.</a:t>
            </a:r>
          </a:p>
          <a:p>
            <a:r>
              <a:rPr lang="en-US" sz="2800" dirty="0" smtClean="0"/>
              <a:t>However, I will take care of a few things on my own:</a:t>
            </a:r>
          </a:p>
          <a:p>
            <a:pPr lvl="1"/>
            <a:r>
              <a:rPr lang="en-US" sz="2400" dirty="0" smtClean="0"/>
              <a:t>Cell phones are NOT ALLOWED!! If we need to use the internet, we will use the laptops. If I see a cell phone, I will take it and keep it until the next day. I have been perfectly clear.</a:t>
            </a:r>
          </a:p>
          <a:p>
            <a:pPr lvl="1"/>
            <a:r>
              <a:rPr lang="en-US" sz="2400" dirty="0" smtClean="0"/>
              <a:t>Students will be on time. They must be IN THEIR SEATS before the bell rings. 3 tardies = 1 absence </a:t>
            </a:r>
          </a:p>
          <a:p>
            <a:pPr lvl="1"/>
            <a:r>
              <a:rPr lang="en-US" sz="2400" dirty="0" smtClean="0"/>
              <a:t>Students will bring all the required material to class. If they keep forgetting things, they will speak with the principal.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How to check up on Students</a:t>
            </a:r>
            <a:endParaRPr lang="en-US" sz="4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Trinity has a website that has all the students’ grades recorded. I can also comment on your child’s progress and report any discipline issues. </a:t>
            </a:r>
          </a:p>
          <a:p>
            <a:pPr lvl="1"/>
            <a:r>
              <a:rPr lang="en-US" sz="2400" dirty="0" smtClean="0"/>
              <a:t>The students will receive their login for that the first week of class. </a:t>
            </a:r>
          </a:p>
          <a:p>
            <a:pPr lvl="0"/>
            <a:r>
              <a:rPr lang="en-US" sz="2800" dirty="0">
                <a:solidFill>
                  <a:prstClr val="white"/>
                </a:solidFill>
              </a:rPr>
              <a:t>Also feel free to set up a private meeting with me.</a:t>
            </a:r>
          </a:p>
          <a:p>
            <a:endParaRPr lang="en-US" sz="2800" dirty="0" smtClean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Class Fieldtrips 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 I mentioned earlier, I firmly believe students learn better if they are able to explore.</a:t>
            </a:r>
          </a:p>
          <a:p>
            <a:r>
              <a:rPr lang="en-US" sz="2800" dirty="0" smtClean="0"/>
              <a:t>To help with this, I will take them on a series of small fieldtrips throughout the year. </a:t>
            </a:r>
          </a:p>
          <a:p>
            <a:pPr lvl="1"/>
            <a:r>
              <a:rPr lang="en-US" sz="2400" dirty="0" smtClean="0"/>
              <a:t>I have not planned all of them out yet, but we will for sure be going to a national park in Arkansas to explore.</a:t>
            </a:r>
          </a:p>
          <a:p>
            <a:pPr lvl="1"/>
            <a:r>
              <a:rPr lang="en-US" sz="2400" dirty="0" smtClean="0"/>
              <a:t>Also, I will be taking them to a museum at the end of next semester.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Items Needed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 would greatly appreciate it if your children could bring in these items:</a:t>
            </a:r>
          </a:p>
          <a:p>
            <a:pPr lvl="1"/>
            <a:r>
              <a:rPr lang="en-US" sz="2600" dirty="0" smtClean="0"/>
              <a:t>Wet wipes</a:t>
            </a:r>
          </a:p>
          <a:p>
            <a:pPr lvl="1"/>
            <a:r>
              <a:rPr lang="en-US" sz="2600" dirty="0" smtClean="0"/>
              <a:t>Disinfecting wipes </a:t>
            </a:r>
          </a:p>
          <a:p>
            <a:pPr lvl="1"/>
            <a:r>
              <a:rPr lang="en-US" sz="2600" dirty="0" smtClean="0"/>
              <a:t>Tissues</a:t>
            </a:r>
          </a:p>
          <a:p>
            <a:pPr lvl="1"/>
            <a:r>
              <a:rPr lang="en-US" sz="2600" dirty="0" smtClean="0"/>
              <a:t>Dry erase markers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610</Words>
  <Application>Microsoft Office PowerPoint</Application>
  <PresentationFormat>Custom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Consolas</vt:lpstr>
      <vt:lpstr>Corbel</vt:lpstr>
      <vt:lpstr>Chalkboard 16x9</vt:lpstr>
      <vt:lpstr>Welcome!!</vt:lpstr>
      <vt:lpstr>About Me</vt:lpstr>
      <vt:lpstr>Supplies Your Child Will Need</vt:lpstr>
      <vt:lpstr>My Teaching style</vt:lpstr>
      <vt:lpstr>Homework Policies</vt:lpstr>
      <vt:lpstr>Discipline Policies</vt:lpstr>
      <vt:lpstr>How to check up on Students</vt:lpstr>
      <vt:lpstr>Class Fieldtrips </vt:lpstr>
      <vt:lpstr>Items Needed</vt:lpstr>
      <vt:lpstr>Contact Me!</vt:lpstr>
      <vt:lpstr>I Look Forward to Being your Child’s Teacher!!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2015-09-23T15:02:19Z</dcterms:created>
  <dcterms:modified xsi:type="dcterms:W3CDTF">2015-10-01T21:23:19Z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